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2" roundtripDataSignature="AMtx7miJJXQ0TFGAkFNjhRTijUP5Lldk/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2" Type="http://customschemas.google.com/relationships/presentationmetadata" Target="meta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b="1"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5" name="Google Shape;15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8"/>
          <p:cNvSpPr txBox="1"/>
          <p:nvPr>
            <p:ph type="title"/>
          </p:nvPr>
        </p:nvSpPr>
        <p:spPr>
          <a:xfrm>
            <a:off x="838200" y="365125"/>
            <a:ext cx="10515600" cy="1082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8"/>
          <p:cNvSpPr txBox="1"/>
          <p:nvPr>
            <p:ph idx="1" type="body"/>
          </p:nvPr>
        </p:nvSpPr>
        <p:spPr>
          <a:xfrm rot="5400000">
            <a:off x="3788569" y="-1388268"/>
            <a:ext cx="4614863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" name="Google Shape;72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9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9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" name="Google Shape;78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0"/>
          <p:cNvSpPr txBox="1"/>
          <p:nvPr>
            <p:ph type="title"/>
          </p:nvPr>
        </p:nvSpPr>
        <p:spPr>
          <a:xfrm>
            <a:off x="838200" y="1148080"/>
            <a:ext cx="10515600" cy="8348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0"/>
          <p:cNvSpPr txBox="1"/>
          <p:nvPr>
            <p:ph idx="1" type="body"/>
          </p:nvPr>
        </p:nvSpPr>
        <p:spPr>
          <a:xfrm>
            <a:off x="838200" y="2072640"/>
            <a:ext cx="10515600" cy="41043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810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4pPr>
            <a:lvl5pPr indent="-3810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" name="Google Shape;21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1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1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7" name="Google Shape;27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2"/>
          <p:cNvSpPr txBox="1"/>
          <p:nvPr>
            <p:ph type="title"/>
          </p:nvPr>
        </p:nvSpPr>
        <p:spPr>
          <a:xfrm>
            <a:off x="838200" y="365125"/>
            <a:ext cx="10515600" cy="1082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2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2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" name="Google Shape;34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3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3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0" name="Google Shape;40;p13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13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2" name="Google Shape;42;p13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" name="Google Shape;43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4"/>
          <p:cNvSpPr txBox="1"/>
          <p:nvPr>
            <p:ph type="title"/>
          </p:nvPr>
        </p:nvSpPr>
        <p:spPr>
          <a:xfrm>
            <a:off x="838200" y="365125"/>
            <a:ext cx="10515600" cy="1082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6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8" name="Google Shape;58;p16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9" name="Google Shape;59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7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17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6" name="Google Shape;66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8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2662"/>
            <a:ext cx="12182534" cy="685267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8"/>
          <p:cNvSpPr txBox="1"/>
          <p:nvPr>
            <p:ph type="title"/>
          </p:nvPr>
        </p:nvSpPr>
        <p:spPr>
          <a:xfrm>
            <a:off x="838200" y="365125"/>
            <a:ext cx="10515600" cy="1082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1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" name="Google Shape;8;p8"/>
          <p:cNvSpPr txBox="1"/>
          <p:nvPr>
            <p:ph idx="1" type="body"/>
          </p:nvPr>
        </p:nvSpPr>
        <p:spPr>
          <a:xfrm>
            <a:off x="838200" y="1562100"/>
            <a:ext cx="10515600" cy="46148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"/>
          <p:cNvSpPr/>
          <p:nvPr/>
        </p:nvSpPr>
        <p:spPr>
          <a:xfrm>
            <a:off x="1976309" y="1393420"/>
            <a:ext cx="82395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TÍTULO DO TRABALHO (Fonte 36)</a:t>
            </a:r>
            <a:endParaRPr/>
          </a:p>
        </p:txBody>
      </p:sp>
      <p:sp>
        <p:nvSpPr>
          <p:cNvPr id="86" name="Google Shape;86;p1"/>
          <p:cNvSpPr/>
          <p:nvPr/>
        </p:nvSpPr>
        <p:spPr>
          <a:xfrm>
            <a:off x="1671021" y="2748611"/>
            <a:ext cx="9172800" cy="329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*Nome do Autor 1, </a:t>
            </a:r>
            <a:r>
              <a:rPr b="0" i="0" lang="pt-B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Nome do Autor 2, Nome do Autor 3,</a:t>
            </a:r>
            <a:r>
              <a:rPr b="0" baseline="30000" i="0" lang="pt-B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pt-B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Nome do Autor 4, Nome do Autor 5 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baseline="3000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baseline="30000" i="0" lang="pt-B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 </a:t>
            </a:r>
            <a:r>
              <a:rPr b="0" i="0" lang="pt-B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Instituição – SIGLA 1; </a:t>
            </a:r>
            <a:r>
              <a:rPr b="0" baseline="30000" i="0" lang="pt-B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 </a:t>
            </a:r>
            <a:r>
              <a:rPr b="0" i="0" lang="pt-B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Instituição 2 – SIGLA 2;</a:t>
            </a:r>
            <a:r>
              <a:rPr b="0" baseline="30000" i="0" lang="pt-B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3 </a:t>
            </a:r>
            <a:r>
              <a:rPr b="0" i="0" lang="pt-B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Instituição 3 – SIGLA 3; </a:t>
            </a:r>
            <a:r>
              <a:rPr b="0" baseline="30000" i="0" lang="pt-B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 </a:t>
            </a:r>
            <a:r>
              <a:rPr b="0" i="0" lang="pt-B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Instituição 4 – SIGLA 4;  </a:t>
            </a:r>
            <a:r>
              <a:rPr b="0" baseline="30000" i="0" lang="pt-B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r>
              <a:rPr b="0" i="0" lang="pt-B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Instituição 5 – SIGLA 5; e outros...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*apenasdoautormarcadocom@asterisco.com.br</a:t>
            </a:r>
            <a:endParaRPr b="1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"/>
          <p:cNvSpPr/>
          <p:nvPr/>
        </p:nvSpPr>
        <p:spPr>
          <a:xfrm>
            <a:off x="623944" y="1289422"/>
            <a:ext cx="230063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Introdução</a:t>
            </a:r>
            <a:endParaRPr/>
          </a:p>
        </p:txBody>
      </p:sp>
      <p:sp>
        <p:nvSpPr>
          <p:cNvPr id="92" name="Google Shape;92;p2"/>
          <p:cNvSpPr/>
          <p:nvPr/>
        </p:nvSpPr>
        <p:spPr>
          <a:xfrm>
            <a:off x="623944" y="1874197"/>
            <a:ext cx="11135553" cy="39703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Este é um modelo para a elaboração da apresentação na XI Semana Integrada de Ensino, Pesquisa e Extensão do Instituto Federal de Educação, Ciência e Tecnologia do Pará (IFPA) Campus Santarém (Pesquisa, 2023).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fonte de todo texto (exceto o tópico Referências que deverá ser 20 pts) da apresentação deverá ser na fonte Arial, tamanho 24, espaçamento 1,5 entre linhas.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Os títulos de cada seção deve ter tamanho 32 e estar em negrito.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"/>
          <p:cNvSpPr/>
          <p:nvPr/>
        </p:nvSpPr>
        <p:spPr>
          <a:xfrm>
            <a:off x="612801" y="1361747"/>
            <a:ext cx="205056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Objetivos</a:t>
            </a:r>
            <a:endParaRPr/>
          </a:p>
        </p:txBody>
      </p:sp>
      <p:sp>
        <p:nvSpPr>
          <p:cNvPr id="98" name="Google Shape;98;p3"/>
          <p:cNvSpPr/>
          <p:nvPr/>
        </p:nvSpPr>
        <p:spPr>
          <a:xfrm>
            <a:off x="612801" y="2261381"/>
            <a:ext cx="9947597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Descrever, de forma sucinta, os principais objetivos propostos pelos autores.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Cada apresentador terá até 10 minutos para apresentar mais 5 minutos de arguição pelos avaliadores.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"/>
          <p:cNvSpPr/>
          <p:nvPr/>
        </p:nvSpPr>
        <p:spPr>
          <a:xfrm>
            <a:off x="645011" y="1415534"/>
            <a:ext cx="2595582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Metodologia</a:t>
            </a:r>
            <a:endParaRPr/>
          </a:p>
        </p:txBody>
      </p:sp>
      <p:sp>
        <p:nvSpPr>
          <p:cNvPr id="104" name="Google Shape;104;p4"/>
          <p:cNvSpPr/>
          <p:nvPr/>
        </p:nvSpPr>
        <p:spPr>
          <a:xfrm>
            <a:off x="645011" y="2273606"/>
            <a:ext cx="9906754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metodologia deverá apresentar a descrição das ações e equipamentos utilizados na elaboração do projeto.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Recomenda-se priorizar a apresentação com figuras, tabelas, quadros e outras formas de ilustração em detrimento ao texto escrito.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"/>
          <p:cNvSpPr/>
          <p:nvPr/>
        </p:nvSpPr>
        <p:spPr>
          <a:xfrm>
            <a:off x="676286" y="1372251"/>
            <a:ext cx="1005984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Resultado e Discussão</a:t>
            </a:r>
            <a:endParaRPr/>
          </a:p>
        </p:txBody>
      </p:sp>
      <p:sp>
        <p:nvSpPr>
          <p:cNvPr id="110" name="Google Shape;110;p5"/>
          <p:cNvSpPr/>
          <p:nvPr/>
        </p:nvSpPr>
        <p:spPr>
          <a:xfrm>
            <a:off x="676286" y="2348909"/>
            <a:ext cx="10716062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Os resultados poderão ser finais ou parciais, dependendo da fase em que se encontra o projeto de ensino, pesquisa ou extensão.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"/>
          <p:cNvSpPr/>
          <p:nvPr/>
        </p:nvSpPr>
        <p:spPr>
          <a:xfrm>
            <a:off x="547195" y="1307958"/>
            <a:ext cx="339548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Agradecimentos</a:t>
            </a:r>
            <a:endParaRPr/>
          </a:p>
        </p:txBody>
      </p:sp>
      <p:sp>
        <p:nvSpPr>
          <p:cNvPr id="116" name="Google Shape;116;p6"/>
          <p:cNvSpPr/>
          <p:nvPr/>
        </p:nvSpPr>
        <p:spPr>
          <a:xfrm>
            <a:off x="547195" y="2122998"/>
            <a:ext cx="10716062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Os resultados poderão ser finais ou parciais, dependendo da fase em que se encontra o projeto de ensino, pesquisa ou extensão.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7"/>
          <p:cNvSpPr/>
          <p:nvPr/>
        </p:nvSpPr>
        <p:spPr>
          <a:xfrm>
            <a:off x="568710" y="1254168"/>
            <a:ext cx="9451198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Referencial teórico</a:t>
            </a:r>
            <a:endParaRPr/>
          </a:p>
        </p:txBody>
      </p:sp>
      <p:sp>
        <p:nvSpPr>
          <p:cNvPr id="122" name="Google Shape;122;p7"/>
          <p:cNvSpPr/>
          <p:nvPr/>
        </p:nvSpPr>
        <p:spPr>
          <a:xfrm>
            <a:off x="568710" y="1838943"/>
            <a:ext cx="11253944" cy="45704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 referências citadas no texto podem ficar dentro de parênteses (com letras maiúsculas) ou fora dos parênteses (com letras minúsculas) (NBR6023/2018).</a:t>
            </a:r>
            <a:r>
              <a:rPr b="0" i="0" lang="pt-BR" sz="20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Listar as referências em ordem alfabética e justificada, sem marcadores ou numeração. 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FISCHER, G. A. Drug resistence in clinical oncology and hematology introduction. </a:t>
            </a:r>
            <a:r>
              <a:rPr b="1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Hematol. Oncol. Clin. North Am.,</a:t>
            </a:r>
            <a:r>
              <a:rPr b="0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v. 9, n. 2, p. 11-14, 1995.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HOLTZMAN, D. M. </a:t>
            </a:r>
            <a:r>
              <a:rPr b="1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Washington University’s Department of Neurology</a:t>
            </a:r>
            <a:r>
              <a:rPr b="0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Disponível em: http://www.neuro.wustl.edu/neuromuscular/pics/diagrams/nmj.gif. Acesso em: 26 dez. 2001. 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RUIZ-SILVA, C. </a:t>
            </a:r>
            <a:r>
              <a:rPr b="1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Efeito da corrente elétrica de baixa intensidade em feridas cutâneas de ratos.</a:t>
            </a:r>
            <a:r>
              <a:rPr b="0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2006. 121 f. Dissertação (Mestrado em Bioengenharia) – Instituto de Pesquisa e Desenvolvimento, Universidade do Vale do Paraíba, 2006.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WATSON, T. Estimulação Elétrica para a cicatrização de feridas. </a:t>
            </a:r>
            <a:r>
              <a:rPr b="0" i="1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</a:t>
            </a:r>
            <a:r>
              <a:rPr b="0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KITCHEN, S.; BAZIN, S. </a:t>
            </a:r>
            <a:r>
              <a:rPr b="1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Eletroterapia de Clayton. </a:t>
            </a:r>
            <a:r>
              <a:rPr b="0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10. ed. São Paulo: Manole, 1998.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2023-09-15T13:57:34Z</dcterms:created>
  <dc:creator>ROGERIO RANGEL RODRIGUES</dc:creator>
</cp:coreProperties>
</file>